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58" r:id="rId13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69" autoAdjust="0"/>
  </p:normalViewPr>
  <p:slideViewPr>
    <p:cSldViewPr snapToGrid="0" snapToObjects="1">
      <p:cViewPr>
        <p:scale>
          <a:sx n="75" d="100"/>
          <a:sy n="75" d="100"/>
        </p:scale>
        <p:origin x="-498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Vecinos...</c:v>
                </c:pt>
                <c:pt idx="1">
                  <c:v>Vecinos Tabú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892792247122951"/>
          <c:y val="0.15854900896008689"/>
          <c:w val="0.36909405555074848"/>
          <c:h val="0.68290198207982622"/>
        </c:manualLayout>
      </c:layout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3264" r="6611" b="23611"/>
          <a:stretch/>
        </p:blipFill>
        <p:spPr bwMode="auto">
          <a:xfrm>
            <a:off x="481236" y="2413000"/>
            <a:ext cx="1133808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81236" y="1399144"/>
            <a:ext cx="8954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* 2 – 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Conclusiones</a:t>
            </a:r>
            <a:endParaRPr lang="es-CO" b="1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400" dirty="0" smtClean="0">
                <a:latin typeface="Arial" pitchFamily="34" charset="0"/>
                <a:cs typeface="Arial" pitchFamily="34" charset="0"/>
              </a:rPr>
              <a:t>* 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899726" y="1867581"/>
            <a:ext cx="9793674" cy="3187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CO" sz="1800" dirty="0"/>
              <a:t>El algoritmo de </a:t>
            </a:r>
            <a:r>
              <a:rPr lang="es-CO" sz="1800" b="1" dirty="0"/>
              <a:t>Búsqueda Aleatoria </a:t>
            </a:r>
            <a:r>
              <a:rPr lang="es-CO" sz="1800" dirty="0"/>
              <a:t>tiene un alto rendimiento en problemas pequeños y no el problemas complejos por su alto grado de aleatoriedad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El número de evaluaciones en un algoritmo no nos define soluciones más óptimas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Los algoritmos de estado simple son eficientes, pero para su buen aprovechamiento de debe tener un buen conocimiento del problema que se quiere resolver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Un algoritmo por se más complejo no arroja mejores soluciones.</a:t>
            </a:r>
          </a:p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082800" y="1041400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Daniel Eduardo Dorado Pérez</a:t>
            </a:r>
          </a:p>
          <a:p>
            <a:r>
              <a:rPr lang="es-CO" dirty="0" smtClean="0"/>
              <a:t>Beimar Rene Jalvin Narváez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328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  <p:graphicFrame>
        <p:nvGraphicFramePr>
          <p:cNvPr id="43" name="42 Gráfico"/>
          <p:cNvGraphicFramePr/>
          <p:nvPr>
            <p:extLst>
              <p:ext uri="{D42A27DB-BD31-4B8C-83A1-F6EECF244321}">
                <p14:modId xmlns:p14="http://schemas.microsoft.com/office/powerpoint/2010/main" val="3182238072"/>
              </p:ext>
            </p:extLst>
          </p:nvPr>
        </p:nvGraphicFramePr>
        <p:xfrm>
          <a:off x="6712856" y="1715181"/>
          <a:ext cx="3701143" cy="158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1" t="46441" r="22769" b="21615"/>
          <a:stretch/>
        </p:blipFill>
        <p:spPr bwMode="auto">
          <a:xfrm>
            <a:off x="6712856" y="3746500"/>
            <a:ext cx="27051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65307" y="10620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Parámetros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2451781"/>
            <a:ext cx="9793674" cy="26536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400" b="1" i="1" dirty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Número de objetos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4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no cambia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t="19357" r="13593" b="15365"/>
          <a:stretch/>
        </p:blipFill>
        <p:spPr bwMode="auto">
          <a:xfrm>
            <a:off x="957783" y="1562100"/>
            <a:ext cx="10261600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23633" r="5881" b="23525"/>
          <a:stretch/>
        </p:blipFill>
        <p:spPr bwMode="auto">
          <a:xfrm>
            <a:off x="510426" y="1785938"/>
            <a:ext cx="11417300" cy="386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65307" y="503238"/>
            <a:ext cx="10969943" cy="1143000"/>
          </a:xfrm>
        </p:spPr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23524" r="6955" b="23524"/>
          <a:stretch/>
        </p:blipFill>
        <p:spPr bwMode="auto">
          <a:xfrm>
            <a:off x="524179" y="2095500"/>
            <a:ext cx="112522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24179" y="1485900"/>
            <a:ext cx="853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23351" r="5685" b="23698"/>
          <a:stretch/>
        </p:blipFill>
        <p:spPr bwMode="auto">
          <a:xfrm>
            <a:off x="428929" y="2349500"/>
            <a:ext cx="114427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28929" y="1391206"/>
            <a:ext cx="90325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Evaluaciones = 10.000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274</Words>
  <Application>Microsoft Office PowerPoint</Application>
  <PresentationFormat>Personalizado</PresentationFormat>
  <Paragraphs>112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Parámetros</vt:lpstr>
      <vt:lpstr>Análisis de resultados</vt:lpstr>
      <vt:lpstr>Análisis de resultados</vt:lpstr>
      <vt:lpstr>Análisis de resultados</vt:lpstr>
      <vt:lpstr>Análisis de resultados</vt:lpstr>
      <vt:lpstr>Análisis de resultados</vt:lpstr>
      <vt:lpstr>Conclusiones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42</cp:revision>
  <dcterms:created xsi:type="dcterms:W3CDTF">2019-01-31T16:13:01Z</dcterms:created>
  <dcterms:modified xsi:type="dcterms:W3CDTF">2020-05-25T22:08:18Z</dcterms:modified>
</cp:coreProperties>
</file>